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1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4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8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8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8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7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3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3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1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655E-B68E-4FA8-BECF-37EE3A15E81E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C158-5B1E-48E7-8B8B-6D16166B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5" y="395287"/>
            <a:ext cx="4857750" cy="6067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33469" y="395287"/>
            <a:ext cx="2084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Aaron – 2/6/2016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0950" y="1828671"/>
            <a:ext cx="208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Lengths are also important here!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18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1666875"/>
            <a:ext cx="7581900" cy="3524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11827" y="856606"/>
            <a:ext cx="334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It’s unclear what the yellow triangles are, edge loading?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0671" y="5191125"/>
            <a:ext cx="334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Would be helpful to have forces and length scales labeled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5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2062162"/>
            <a:ext cx="4286250" cy="2733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80671" y="5191125"/>
            <a:ext cx="334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Looks like a really fat hungry duck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52952" y="2546158"/>
            <a:ext cx="1028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quack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381103" y="2431494"/>
            <a:ext cx="1556951" cy="598660"/>
          </a:xfrm>
          <a:prstGeom prst="wedgeEllipse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3060" y="1323498"/>
            <a:ext cx="334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color coding here is very clear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8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40" y="3608407"/>
            <a:ext cx="1612983" cy="9398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33" y="5183727"/>
            <a:ext cx="1943200" cy="10160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82" y="2273241"/>
            <a:ext cx="7074264" cy="6477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82" y="1167845"/>
            <a:ext cx="9004763" cy="6477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05325" y="766269"/>
            <a:ext cx="334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lever arms weren’t defined in the previous images - careful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9440" y="3453388"/>
            <a:ext cx="3344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What moment of inertia are you using for modeling? Any particular value of sigma you’re interested in?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1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aeram00@gmail.com</dc:creator>
  <cp:lastModifiedBy>aeram00@gmail.com</cp:lastModifiedBy>
  <cp:revision>2</cp:revision>
  <dcterms:created xsi:type="dcterms:W3CDTF">2016-02-07T02:16:39Z</dcterms:created>
  <dcterms:modified xsi:type="dcterms:W3CDTF">2016-02-07T02:20:28Z</dcterms:modified>
</cp:coreProperties>
</file>